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57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154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3353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047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518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2978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1789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802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2230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9910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821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955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6F395-5BE6-4646-8615-8CE845744BE4}" type="datetimeFigureOut">
              <a:rPr lang="nl-NL" smtClean="0"/>
              <a:t>28-3-2019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DE9D0-BCC8-4C6D-8588-1401D3B0AA1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835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tm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tmp"/><Relationship Id="rId2" Type="http://schemas.openxmlformats.org/officeDocument/2006/relationships/image" Target="../media/image41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tmp"/><Relationship Id="rId4" Type="http://schemas.openxmlformats.org/officeDocument/2006/relationships/image" Target="../media/image43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tmp"/><Relationship Id="rId7" Type="http://schemas.openxmlformats.org/officeDocument/2006/relationships/image" Target="../media/image51.tmp"/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tmp"/><Relationship Id="rId5" Type="http://schemas.openxmlformats.org/officeDocument/2006/relationships/image" Target="../media/image49.tmp"/><Relationship Id="rId4" Type="http://schemas.openxmlformats.org/officeDocument/2006/relationships/image" Target="../media/image48.tm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tmp"/><Relationship Id="rId3" Type="http://schemas.openxmlformats.org/officeDocument/2006/relationships/image" Target="../media/image53.tmp"/><Relationship Id="rId7" Type="http://schemas.openxmlformats.org/officeDocument/2006/relationships/image" Target="../media/image57.tmp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tmp"/><Relationship Id="rId5" Type="http://schemas.openxmlformats.org/officeDocument/2006/relationships/image" Target="../media/image55.tmp"/><Relationship Id="rId10" Type="http://schemas.openxmlformats.org/officeDocument/2006/relationships/image" Target="../media/image60.tmp"/><Relationship Id="rId4" Type="http://schemas.openxmlformats.org/officeDocument/2006/relationships/image" Target="../media/image54.tmp"/><Relationship Id="rId9" Type="http://schemas.openxmlformats.org/officeDocument/2006/relationships/image" Target="../media/image59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tmp"/><Relationship Id="rId2" Type="http://schemas.openxmlformats.org/officeDocument/2006/relationships/image" Target="../media/image6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tmp"/><Relationship Id="rId5" Type="http://schemas.openxmlformats.org/officeDocument/2006/relationships/image" Target="../media/image64.tmp"/><Relationship Id="rId4" Type="http://schemas.openxmlformats.org/officeDocument/2006/relationships/image" Target="../media/image63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tmp"/><Relationship Id="rId2" Type="http://schemas.openxmlformats.org/officeDocument/2006/relationships/image" Target="../media/image66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tmp"/><Relationship Id="rId5" Type="http://schemas.openxmlformats.org/officeDocument/2006/relationships/image" Target="../media/image69.tmp"/><Relationship Id="rId4" Type="http://schemas.openxmlformats.org/officeDocument/2006/relationships/image" Target="../media/image68.tm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mp"/><Relationship Id="rId3" Type="http://schemas.openxmlformats.org/officeDocument/2006/relationships/image" Target="../media/image4.tmp"/><Relationship Id="rId7" Type="http://schemas.openxmlformats.org/officeDocument/2006/relationships/image" Target="../media/image8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Relationship Id="rId9" Type="http://schemas.openxmlformats.org/officeDocument/2006/relationships/image" Target="../media/image10.tm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tmp"/><Relationship Id="rId3" Type="http://schemas.openxmlformats.org/officeDocument/2006/relationships/image" Target="../media/image72.tmp"/><Relationship Id="rId7" Type="http://schemas.openxmlformats.org/officeDocument/2006/relationships/image" Target="../media/image76.tmp"/><Relationship Id="rId2" Type="http://schemas.openxmlformats.org/officeDocument/2006/relationships/image" Target="../media/image71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tmp"/><Relationship Id="rId5" Type="http://schemas.openxmlformats.org/officeDocument/2006/relationships/image" Target="../media/image74.tmp"/><Relationship Id="rId4" Type="http://schemas.openxmlformats.org/officeDocument/2006/relationships/image" Target="../media/image73.tm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78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tmp"/><Relationship Id="rId4" Type="http://schemas.openxmlformats.org/officeDocument/2006/relationships/image" Target="../media/image18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mp"/><Relationship Id="rId4" Type="http://schemas.openxmlformats.org/officeDocument/2006/relationships/image" Target="../media/image22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tmp"/><Relationship Id="rId5" Type="http://schemas.openxmlformats.org/officeDocument/2006/relationships/image" Target="../media/image32.tmp"/><Relationship Id="rId4" Type="http://schemas.openxmlformats.org/officeDocument/2006/relationships/image" Target="../media/image31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764704"/>
            <a:ext cx="8421276" cy="116221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9" y="1904532"/>
            <a:ext cx="9107172" cy="31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4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914528" cy="46679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8145012" cy="316274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33" y="4653136"/>
            <a:ext cx="120984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74145"/>
            <a:ext cx="1952898" cy="362001"/>
          </a:xfrm>
          <a:prstGeom prst="rect">
            <a:avLst/>
          </a:prstGeom>
        </p:spPr>
      </p:pic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36146"/>
            <a:ext cx="7308304" cy="3028551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2" y="3403199"/>
            <a:ext cx="9144000" cy="163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27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2" y="2420888"/>
            <a:ext cx="8002356" cy="203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324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54465"/>
            <a:ext cx="4104456" cy="42643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242" y="331706"/>
            <a:ext cx="5443372" cy="4278448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9144000" cy="76335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449525"/>
            <a:ext cx="6768752" cy="1158451"/>
          </a:xfrm>
          <a:prstGeom prst="rect">
            <a:avLst/>
          </a:prstGeom>
        </p:spPr>
      </p:pic>
      <p:sp>
        <p:nvSpPr>
          <p:cNvPr id="7" name="PIJL-RECHTS 6"/>
          <p:cNvSpPr/>
          <p:nvPr/>
        </p:nvSpPr>
        <p:spPr>
          <a:xfrm>
            <a:off x="539552" y="1988840"/>
            <a:ext cx="1152128" cy="864096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PIJL-RECHTS 7"/>
          <p:cNvSpPr/>
          <p:nvPr/>
        </p:nvSpPr>
        <p:spPr>
          <a:xfrm rot="3420956">
            <a:off x="5093230" y="1701002"/>
            <a:ext cx="720080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PIJL-RECHTS 8"/>
          <p:cNvSpPr/>
          <p:nvPr/>
        </p:nvSpPr>
        <p:spPr>
          <a:xfrm rot="4267513">
            <a:off x="3515937" y="1681205"/>
            <a:ext cx="720080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PIJL-RECHTS 9"/>
          <p:cNvSpPr/>
          <p:nvPr/>
        </p:nvSpPr>
        <p:spPr>
          <a:xfrm rot="3922430">
            <a:off x="2857113" y="1262768"/>
            <a:ext cx="720080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-RECHTS 10"/>
          <p:cNvSpPr/>
          <p:nvPr/>
        </p:nvSpPr>
        <p:spPr>
          <a:xfrm rot="3793780">
            <a:off x="6012161" y="1954371"/>
            <a:ext cx="720080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PIJL-RECHTS 11"/>
          <p:cNvSpPr/>
          <p:nvPr/>
        </p:nvSpPr>
        <p:spPr>
          <a:xfrm rot="4209071">
            <a:off x="4470116" y="845458"/>
            <a:ext cx="720080" cy="43204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5663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922" y="548680"/>
            <a:ext cx="3553321" cy="143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27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980728"/>
            <a:ext cx="3816424" cy="378534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57511"/>
            <a:ext cx="6178920" cy="5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5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82" y="71842"/>
            <a:ext cx="2667372" cy="58110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410426" cy="133368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95" y="2924944"/>
            <a:ext cx="1371792" cy="752580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937" y="2210612"/>
            <a:ext cx="2629267" cy="619211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33" y="3933056"/>
            <a:ext cx="4648849" cy="1028844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9144000" cy="1437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861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2798"/>
            <a:ext cx="7401959" cy="157184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95" y="1413615"/>
            <a:ext cx="2924583" cy="56205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9" y="2111521"/>
            <a:ext cx="1286055" cy="61921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229" y="2809787"/>
            <a:ext cx="1333686" cy="619211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02" y="3263172"/>
            <a:ext cx="1895740" cy="543001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0" y="3817901"/>
            <a:ext cx="1305107" cy="619211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130" y="4465497"/>
            <a:ext cx="1295581" cy="714475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79" y="5013176"/>
            <a:ext cx="3067478" cy="562053"/>
          </a:xfrm>
          <a:prstGeom prst="rect">
            <a:avLst/>
          </a:prstGeom>
        </p:spPr>
      </p:pic>
      <p:pic>
        <p:nvPicPr>
          <p:cNvPr id="10" name="Afbeelding 9" descr="Schermopnam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805264"/>
            <a:ext cx="1276528" cy="523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9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1000"/>
            <a:ext cx="2353004" cy="66684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26" y="939822"/>
            <a:ext cx="3410426" cy="1038370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5" y="2276872"/>
            <a:ext cx="3419953" cy="1114581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8" y="3573016"/>
            <a:ext cx="9144000" cy="1484635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5" y="5191612"/>
            <a:ext cx="9144000" cy="160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9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20688"/>
            <a:ext cx="1238423" cy="66684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3" y="1556792"/>
            <a:ext cx="1619476" cy="838317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201" y="2388538"/>
            <a:ext cx="5677693" cy="138131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" y="4005064"/>
            <a:ext cx="9144000" cy="452266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797152"/>
            <a:ext cx="9144000" cy="447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39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92696"/>
            <a:ext cx="2972215" cy="581106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41" y="1340768"/>
            <a:ext cx="1838582" cy="54300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08" y="2206545"/>
            <a:ext cx="1543265" cy="428685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52" y="2615338"/>
            <a:ext cx="3801006" cy="619211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56" y="3234549"/>
            <a:ext cx="2076740" cy="609685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658" y="3933056"/>
            <a:ext cx="2657846" cy="733527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48" y="4725144"/>
            <a:ext cx="1971950" cy="504896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61" y="5238449"/>
            <a:ext cx="1895740" cy="609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2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8364"/>
            <a:ext cx="7993167" cy="160874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0" y="1628800"/>
            <a:ext cx="3305637" cy="895475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65" y="2636912"/>
            <a:ext cx="1448002" cy="771633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25" y="3501007"/>
            <a:ext cx="3658111" cy="905001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20" y="4509120"/>
            <a:ext cx="3772427" cy="1181265"/>
          </a:xfrm>
          <a:prstGeom prst="rect">
            <a:avLst/>
          </a:prstGeom>
        </p:spPr>
      </p:pic>
      <p:pic>
        <p:nvPicPr>
          <p:cNvPr id="8" name="Afbeelding 7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700" y="5517232"/>
            <a:ext cx="1543265" cy="628738"/>
          </a:xfrm>
          <a:prstGeom prst="rect">
            <a:avLst/>
          </a:prstGeom>
        </p:spPr>
      </p:pic>
      <p:pic>
        <p:nvPicPr>
          <p:cNvPr id="9" name="Afbeelding 8" descr="Schermopnam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55" y="6021288"/>
            <a:ext cx="1514687" cy="695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45" y="1340768"/>
            <a:ext cx="9144000" cy="2931367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09120"/>
            <a:ext cx="2232248" cy="221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2172003" cy="45726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340768"/>
            <a:ext cx="1257476" cy="523948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052736"/>
            <a:ext cx="6912768" cy="386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8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980728"/>
            <a:ext cx="3816424" cy="3785346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57511"/>
            <a:ext cx="6178920" cy="5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28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429479" cy="543001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19" y="1628800"/>
            <a:ext cx="3000794" cy="1162212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6" y="2930164"/>
            <a:ext cx="1143160" cy="514422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06" y="3861048"/>
            <a:ext cx="8221223" cy="148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04664"/>
            <a:ext cx="3286584" cy="771633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00808"/>
            <a:ext cx="7906854" cy="1114581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732" y="3005817"/>
            <a:ext cx="3010320" cy="447738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132" y="4005064"/>
            <a:ext cx="1171739" cy="514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2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764704"/>
            <a:ext cx="2181530" cy="533474"/>
          </a:xfrm>
          <a:prstGeom prst="rect">
            <a:avLst/>
          </a:prstGeom>
        </p:spPr>
      </p:pic>
      <p:pic>
        <p:nvPicPr>
          <p:cNvPr id="3" name="Afbeelding 2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84784"/>
            <a:ext cx="8297434" cy="2172003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217" y="3656787"/>
            <a:ext cx="1619476" cy="562053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567" y="4293096"/>
            <a:ext cx="1467055" cy="647790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97152"/>
            <a:ext cx="2848373" cy="457264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11" y="5517232"/>
            <a:ext cx="4039164" cy="9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25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912" y="980728"/>
            <a:ext cx="3816424" cy="3785346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57511"/>
            <a:ext cx="6178920" cy="55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59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Schermopnam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37" y="332656"/>
            <a:ext cx="2848373" cy="457264"/>
          </a:xfrm>
          <a:prstGeom prst="rect">
            <a:avLst/>
          </a:prstGeom>
        </p:spPr>
      </p:pic>
      <p:pic>
        <p:nvPicPr>
          <p:cNvPr id="4" name="Afbeelding 3" descr="Schermopnam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46119"/>
            <a:ext cx="1771897" cy="476317"/>
          </a:xfrm>
          <a:prstGeom prst="rect">
            <a:avLst/>
          </a:prstGeom>
        </p:spPr>
      </p:pic>
      <p:pic>
        <p:nvPicPr>
          <p:cNvPr id="5" name="Afbeelding 4" descr="Schermopnam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82" y="2276872"/>
            <a:ext cx="2876952" cy="514422"/>
          </a:xfrm>
          <a:prstGeom prst="rect">
            <a:avLst/>
          </a:prstGeom>
        </p:spPr>
      </p:pic>
      <p:pic>
        <p:nvPicPr>
          <p:cNvPr id="6" name="Afbeelding 5" descr="Schermopnam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00" y="2924944"/>
            <a:ext cx="5020376" cy="3048426"/>
          </a:xfrm>
          <a:prstGeom prst="rect">
            <a:avLst/>
          </a:prstGeom>
        </p:spPr>
      </p:pic>
      <p:pic>
        <p:nvPicPr>
          <p:cNvPr id="7" name="Afbeelding 6" descr="Schermopnam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72" y="6132739"/>
            <a:ext cx="2695951" cy="676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10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0</Words>
  <Application>Microsoft Office PowerPoint</Application>
  <PresentationFormat>Diavoorstelling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Merletcollege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Hendriks, Antoinette</dc:creator>
  <cp:lastModifiedBy>Hendriks, Antoinette</cp:lastModifiedBy>
  <cp:revision>6</cp:revision>
  <dcterms:created xsi:type="dcterms:W3CDTF">2019-03-26T15:40:51Z</dcterms:created>
  <dcterms:modified xsi:type="dcterms:W3CDTF">2019-03-28T08:14:21Z</dcterms:modified>
</cp:coreProperties>
</file>